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E0307-B85C-446A-8EF0-0407D435D787}" type="datetimeFigureOut">
              <a:rPr lang="en-US" dirty="0"/>
              <a:t>1/28/2014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862E7-95FA-4FC4-9EC5-DDBFA8DC7417}" type="datetimeFigureOut">
              <a:rPr lang="en-US" dirty="0"/>
              <a:t>1/28/2014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987F2-A784-4F72-BB57-0E9EACDE722E}" type="datetimeFigureOut">
              <a:rPr lang="en-US" dirty="0"/>
              <a:t>1/28/2014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BD51E-4B19-444E-85C0-DBD7EB6263F4}" type="datetimeFigureOut">
              <a:rPr lang="en-US" dirty="0"/>
              <a:t>1/28/2014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7255A-4AD5-4D3E-9A0A-689DA3BA976C}" type="datetimeFigureOut">
              <a:rPr lang="en-US" dirty="0"/>
              <a:t>1/28/2014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0AD15-87AC-45B2-9EE5-8D165AF83CD7}" type="datetimeFigureOut">
              <a:rPr lang="en-US" dirty="0"/>
              <a:t>1/28/2014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40CCD-F0D6-4CC2-A4C8-2D7D0D875F02}" type="datetimeFigureOut">
              <a:rPr lang="en-US" dirty="0"/>
              <a:t>1/28/2014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FE2CC-454D-4466-AC55-B86DA0A87BAE}" type="datetimeFigureOut">
              <a:rPr lang="en-US" dirty="0"/>
              <a:t>1/28/2014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B647B1BF-4039-460D-A637-65428CBD720E}" type="datetimeFigureOut">
              <a:rPr lang="en-US" dirty="0"/>
              <a:t>1/28/2014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9ACE-9343-4EBE-B5CA-AEA240A1DC53}" type="datetimeFigureOut">
              <a:rPr lang="en-US" dirty="0"/>
              <a:t>1/28/2014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00F7B-89C5-4DF7-A309-6263220147D4}" type="datetimeFigureOut">
              <a:rPr lang="en-US" dirty="0"/>
              <a:t>1/28/2014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C95DE-FD64-4606-AE61-EC1136867CC6}" type="datetimeFigureOut">
              <a:rPr lang="en-US" dirty="0"/>
              <a:t>1/28/2014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0BBD-30FE-4CF1-900A-0C45149F8AF8}" type="datetimeFigureOut">
              <a:rPr lang="en-US" dirty="0"/>
              <a:t>1/28/2014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A5F7F-3E81-4C65-A4D1-CB62D5B9DB91}" type="datetimeFigureOut">
              <a:rPr lang="en-US" dirty="0"/>
              <a:t>1/28/2014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ECC86-1672-4627-AEFE-EC5485C73905}" type="datetimeFigureOut">
              <a:rPr lang="en-US" dirty="0"/>
              <a:t>1/28/2014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CB01F-D966-4C62-B900-0BE008A90C98}" type="datetimeFigureOut">
              <a:rPr lang="en-US" dirty="0"/>
              <a:t>1/28/2014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3A0EA-7DC7-4964-BB97-B173EF3B859A}" type="datetimeFigureOut">
              <a:rPr lang="en-US" dirty="0"/>
              <a:t>1/28/2014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EF52CC-F3D9-41D4-BCE4-C208E61A3F31}" type="datetimeFigureOut">
              <a:rPr lang="en-US" dirty="0"/>
              <a:t>1/28/2014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liu21cng.wikispaces.com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K – 6 Math Networking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January 29,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2020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Welcome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Sign in</a:t>
            </a:r>
          </a:p>
          <a:p>
            <a:r>
              <a:rPr lang="en-US" sz="3200" dirty="0" smtClean="0"/>
              <a:t>Please sit by grade level</a:t>
            </a:r>
          </a:p>
          <a:p>
            <a:r>
              <a:rPr lang="en-US" sz="3200" dirty="0" smtClean="0"/>
              <a:t>Networking wiki: </a:t>
            </a:r>
            <a:r>
              <a:rPr lang="en-US" sz="3200" dirty="0" smtClean="0">
                <a:hlinkClick r:id="rId2"/>
              </a:rPr>
              <a:t>cliu21cng.wikispaces.com</a:t>
            </a:r>
            <a:r>
              <a:rPr lang="en-US" sz="3200" dirty="0" smtClean="0"/>
              <a:t> </a:t>
            </a:r>
          </a:p>
          <a:p>
            <a:r>
              <a:rPr lang="en-US" sz="3200" dirty="0" smtClean="0"/>
              <a:t>Mix and mingle!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585673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Agenda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PDE Update</a:t>
            </a:r>
          </a:p>
          <a:p>
            <a:r>
              <a:rPr lang="en-US" sz="3600" dirty="0" smtClean="0"/>
              <a:t>The Distributive Property</a:t>
            </a:r>
          </a:p>
          <a:p>
            <a:pPr lvl="1"/>
            <a:r>
              <a:rPr lang="en-US" sz="3200" dirty="0" smtClean="0"/>
              <a:t>Experiencing</a:t>
            </a:r>
          </a:p>
          <a:p>
            <a:pPr lvl="1"/>
            <a:r>
              <a:rPr lang="en-US" sz="3200" dirty="0" smtClean="0"/>
              <a:t>Progression K – 5/6 </a:t>
            </a:r>
          </a:p>
          <a:p>
            <a:r>
              <a:rPr lang="en-US" sz="3600" dirty="0" smtClean="0"/>
              <a:t>Collaboration and Sharing</a:t>
            </a:r>
          </a:p>
          <a:p>
            <a:r>
              <a:rPr lang="en-US" sz="3600" dirty="0" smtClean="0"/>
              <a:t>Wrap Up</a:t>
            </a:r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65975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PDE Update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Formula Sheets</a:t>
            </a:r>
          </a:p>
          <a:p>
            <a:r>
              <a:rPr lang="en-US" sz="3600" dirty="0" smtClean="0"/>
              <a:t>Item Samplers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798851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The Distributive Property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321" y="2336872"/>
            <a:ext cx="9613861" cy="4012169"/>
          </a:xfrm>
        </p:spPr>
        <p:txBody>
          <a:bodyPr>
            <a:normAutofit lnSpcReduction="10000"/>
          </a:bodyPr>
          <a:lstStyle/>
          <a:p>
            <a:r>
              <a:rPr lang="en-US" sz="3600" dirty="0" smtClean="0"/>
              <a:t>Activities</a:t>
            </a:r>
          </a:p>
          <a:p>
            <a:r>
              <a:rPr lang="en-US" sz="3600" dirty="0" smtClean="0"/>
              <a:t>Article: </a:t>
            </a:r>
            <a:r>
              <a:rPr lang="en-US" sz="3600" i="1" dirty="0" smtClean="0"/>
              <a:t>The Distributive Property: The Core of Multiplication</a:t>
            </a:r>
          </a:p>
          <a:p>
            <a:r>
              <a:rPr lang="en-US" sz="3600" dirty="0" smtClean="0"/>
              <a:t>Sharing of Activities</a:t>
            </a:r>
          </a:p>
          <a:p>
            <a:r>
              <a:rPr lang="en-US" sz="3600" dirty="0" smtClean="0"/>
              <a:t>Connecting to PA Core Math Standards</a:t>
            </a:r>
          </a:p>
          <a:p>
            <a:pPr lvl="1"/>
            <a:r>
              <a:rPr lang="en-US" sz="3200" dirty="0" smtClean="0"/>
              <a:t>How do these build a progression K – 5?</a:t>
            </a:r>
            <a:endParaRPr lang="en-US" sz="3200" dirty="0" smtClean="0"/>
          </a:p>
          <a:p>
            <a:pPr lvl="1"/>
            <a:r>
              <a:rPr lang="en-US" sz="3200" dirty="0" smtClean="0"/>
              <a:t>What Mathematical Practices are a natural part of the activity?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740308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Sharing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321" y="2078966"/>
            <a:ext cx="9613861" cy="4666891"/>
          </a:xfrm>
        </p:spPr>
        <p:txBody>
          <a:bodyPr>
            <a:normAutofit lnSpcReduction="10000"/>
          </a:bodyPr>
          <a:lstStyle/>
          <a:p>
            <a:pPr marL="0" indent="0" fontAlgn="base">
              <a:buNone/>
            </a:pPr>
            <a:r>
              <a:rPr lang="en-US" sz="3900" i="1" dirty="0" smtClean="0"/>
              <a:t>Fall </a:t>
            </a:r>
            <a:r>
              <a:rPr lang="en-US" sz="3900" i="1" dirty="0"/>
              <a:t>Assignment sharing: </a:t>
            </a:r>
            <a:endParaRPr lang="en-US" sz="3900" i="1" dirty="0" smtClean="0"/>
          </a:p>
          <a:p>
            <a:pPr fontAlgn="base"/>
            <a:r>
              <a:rPr lang="en-US" sz="3900" dirty="0" smtClean="0"/>
              <a:t>Each </a:t>
            </a:r>
            <a:r>
              <a:rPr lang="en-US" sz="3900" dirty="0"/>
              <a:t>team will share one of the </a:t>
            </a:r>
            <a:r>
              <a:rPr lang="en-US" sz="3900" dirty="0" smtClean="0"/>
              <a:t>following:</a:t>
            </a:r>
          </a:p>
          <a:p>
            <a:pPr lvl="1" fontAlgn="base"/>
            <a:r>
              <a:rPr lang="en-US" sz="3200" dirty="0" smtClean="0"/>
              <a:t>Lesson </a:t>
            </a:r>
            <a:r>
              <a:rPr lang="en-US" sz="3200" dirty="0"/>
              <a:t>with Standards for Mathematical Practice embedded (not necessarily all 8 at </a:t>
            </a:r>
            <a:r>
              <a:rPr lang="en-US" sz="3200" dirty="0" smtClean="0"/>
              <a:t>once!)</a:t>
            </a:r>
          </a:p>
          <a:p>
            <a:pPr lvl="1" fontAlgn="base"/>
            <a:r>
              <a:rPr lang="en-US" sz="3200" dirty="0" smtClean="0"/>
              <a:t>Rich </a:t>
            </a:r>
            <a:r>
              <a:rPr lang="en-US" sz="3200" dirty="0"/>
              <a:t>math task </a:t>
            </a:r>
            <a:r>
              <a:rPr lang="en-US" sz="3200" dirty="0" smtClean="0"/>
              <a:t>used</a:t>
            </a:r>
          </a:p>
          <a:p>
            <a:pPr lvl="1" fontAlgn="base"/>
            <a:r>
              <a:rPr lang="en-US" sz="3200" dirty="0" smtClean="0"/>
              <a:t>New resources</a:t>
            </a:r>
          </a:p>
          <a:p>
            <a:pPr lvl="1" fontAlgn="base"/>
            <a:r>
              <a:rPr lang="en-US" sz="3200" dirty="0" smtClean="0"/>
              <a:t>Questions/assessment </a:t>
            </a:r>
            <a:r>
              <a:rPr lang="en-US" sz="3200" dirty="0"/>
              <a:t>items with increased Depth of Knowledge </a:t>
            </a:r>
            <a:r>
              <a:rPr lang="en-US" sz="3200" dirty="0" smtClean="0"/>
              <a:t>level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1859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Collaboration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321" y="2336873"/>
            <a:ext cx="9613861" cy="4383104"/>
          </a:xfrm>
        </p:spPr>
        <p:txBody>
          <a:bodyPr>
            <a:normAutofit/>
          </a:bodyPr>
          <a:lstStyle/>
          <a:p>
            <a:pPr fontAlgn="base"/>
            <a:r>
              <a:rPr lang="en-US" sz="3600" dirty="0" smtClean="0"/>
              <a:t>Grade Level</a:t>
            </a:r>
            <a:endParaRPr lang="en-US" dirty="0"/>
          </a:p>
          <a:p>
            <a:pPr lvl="1" fontAlgn="base"/>
            <a:r>
              <a:rPr lang="en-US" sz="3200" dirty="0"/>
              <a:t>NCTM Illuminations - LESSONS or ACTIVITIES</a:t>
            </a:r>
          </a:p>
          <a:p>
            <a:pPr lvl="2" fontAlgn="base"/>
            <a:r>
              <a:rPr lang="en-US" sz="2800" dirty="0"/>
              <a:t>Choose several, read &amp; ‘try’</a:t>
            </a:r>
          </a:p>
          <a:p>
            <a:pPr lvl="2" fontAlgn="base"/>
            <a:r>
              <a:rPr lang="en-US" sz="2800" dirty="0"/>
              <a:t>Share at grade level table</a:t>
            </a:r>
          </a:p>
          <a:p>
            <a:pPr lvl="2" fontAlgn="base"/>
            <a:r>
              <a:rPr lang="en-US" sz="2800" dirty="0"/>
              <a:t>Which recommend direct linked on the wiki?</a:t>
            </a:r>
          </a:p>
          <a:p>
            <a:pPr lvl="1" fontAlgn="base"/>
            <a:r>
              <a:rPr lang="en-US" sz="3200" dirty="0" smtClean="0"/>
              <a:t>Other</a:t>
            </a:r>
          </a:p>
          <a:p>
            <a:pPr fontAlgn="base"/>
            <a:r>
              <a:rPr lang="en-US" sz="3600" dirty="0" smtClean="0"/>
              <a:t>District </a:t>
            </a:r>
            <a:r>
              <a:rPr lang="en-US" sz="3600" dirty="0"/>
              <a:t>Time (optional)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5531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Wrap Up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What will you share back at your site?</a:t>
            </a:r>
          </a:p>
          <a:p>
            <a:r>
              <a:rPr lang="en-US" sz="3600" dirty="0" smtClean="0"/>
              <a:t>Evaluation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090812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1F8094"/>
      </a:dk2>
      <a:lt2>
        <a:srgbClr val="E7E6E6"/>
      </a:lt2>
      <a:accent1>
        <a:srgbClr val="39CDE7"/>
      </a:accent1>
      <a:accent2>
        <a:srgbClr val="60DE72"/>
      </a:accent2>
      <a:accent3>
        <a:srgbClr val="DDCC64"/>
      </a:accent3>
      <a:accent4>
        <a:srgbClr val="F49D50"/>
      </a:accent4>
      <a:accent5>
        <a:srgbClr val="E44951"/>
      </a:accent5>
      <a:accent6>
        <a:srgbClr val="D666F9"/>
      </a:accent6>
      <a:hlink>
        <a:srgbClr val="4BF7ED"/>
      </a:hlink>
      <a:folHlink>
        <a:srgbClr val="95E9F4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92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118000"/>
                <a:satMod val="12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7DC10E3-4FF5-456B-A359-A0F378C1E5F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Berlin</Template>
  <TotalTime>342</TotalTime>
  <Words>182</Words>
  <Application>Microsoft Office PowerPoint</Application>
  <PresentationFormat>Widescreen</PresentationFormat>
  <Paragraphs>42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Trebuchet MS</vt:lpstr>
      <vt:lpstr>Berlin</vt:lpstr>
      <vt:lpstr>K – 6 Math Networking</vt:lpstr>
      <vt:lpstr>Welcome</vt:lpstr>
      <vt:lpstr>Agenda</vt:lpstr>
      <vt:lpstr>PDE Update</vt:lpstr>
      <vt:lpstr>The Distributive Property</vt:lpstr>
      <vt:lpstr>Sharing</vt:lpstr>
      <vt:lpstr>Collaboration</vt:lpstr>
      <vt:lpstr>Wrap Up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 – 6 Math Networking</dc:title>
  <dc:creator>Cathy Enders</dc:creator>
  <cp:lastModifiedBy>Cathy Enders</cp:lastModifiedBy>
  <cp:revision>5</cp:revision>
  <dcterms:created xsi:type="dcterms:W3CDTF">2014-01-28T14:37:26Z</dcterms:created>
  <dcterms:modified xsi:type="dcterms:W3CDTF">2014-01-28T20:20:31Z</dcterms:modified>
</cp:coreProperties>
</file>